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3" r:id="rId2"/>
    <p:sldId id="257" r:id="rId3"/>
    <p:sldId id="272" r:id="rId4"/>
    <p:sldId id="264" r:id="rId5"/>
    <p:sldId id="265" r:id="rId6"/>
    <p:sldId id="266" r:id="rId7"/>
    <p:sldId id="271" r:id="rId8"/>
    <p:sldId id="268" r:id="rId9"/>
    <p:sldId id="269" r:id="rId10"/>
    <p:sldId id="270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>
      <p:cViewPr>
        <p:scale>
          <a:sx n="105" d="100"/>
          <a:sy n="105" d="100"/>
        </p:scale>
        <p:origin x="-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D6AAC-3850-4FD2-9178-9B3BF781CD27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8747-99F8-4836-B31A-137DDEB83F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649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58747-99F8-4836-B31A-137DDEB83F0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5B759-918F-4BAF-81ED-F01AA08ACDFE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C8E36-4E81-4D89-BD2C-6FA481464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6696744" cy="15121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ПЕДСОВЕТ: МОДЕЛИ РАБОТЫ С ДЕТЬМИ РАННЕГО ВОЗРАСТА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35" name="Picture 11" descr="C:\Users\OBorodina\Desktop\777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448"/>
            <a:ext cx="9144000" cy="4968552"/>
          </a:xfrm>
          <a:prstGeom prst="rect">
            <a:avLst/>
          </a:prstGeom>
          <a:noFill/>
        </p:spPr>
      </p:pic>
      <p:pic>
        <p:nvPicPr>
          <p:cNvPr id="1036" name="Picture 1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16633"/>
            <a:ext cx="1631549" cy="530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272" y="3068960"/>
            <a:ext cx="444169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920880" cy="115699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Летний (зимний)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детско-родительский лагерь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484784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buFont typeface="Arial" pitchFamily="34" charset="0"/>
              <a:buChar char="•"/>
            </a:pPr>
            <a:r>
              <a:rPr lang="ru-RU" sz="2400" b="1" dirty="0" smtClean="0"/>
              <a:t>Дети находятся в лагере вместе с родителями. Лагерь проходит с 9.00 до 12.00. Смены в лагере тематические. Тему может выбрать родитель	</a:t>
            </a:r>
          </a:p>
          <a:p>
            <a:pPr marL="4572000" indent="358775" algn="just">
              <a:buFont typeface="Arial" pitchFamily="34" charset="0"/>
              <a:buChar char="•"/>
            </a:pPr>
            <a:r>
              <a:rPr lang="ru-RU" sz="2400" b="1" dirty="0" smtClean="0"/>
              <a:t>В сменах работают воспитатели</a:t>
            </a:r>
          </a:p>
          <a:p>
            <a:pPr marL="4572000" indent="358775" algn="just">
              <a:buFont typeface="Arial" pitchFamily="34" charset="0"/>
              <a:buChar char="•"/>
            </a:pPr>
            <a:r>
              <a:rPr lang="ru-RU" sz="2400" b="1" dirty="0" smtClean="0"/>
              <a:t>Подходит для детских садов, у которых большой педагогический состав</a:t>
            </a:r>
            <a:endParaRPr lang="ru-RU" sz="2400" b="1" dirty="0"/>
          </a:p>
        </p:txBody>
      </p:sp>
      <p:pic>
        <p:nvPicPr>
          <p:cNvPr id="10242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6860" y="188641"/>
            <a:ext cx="1327728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40768"/>
            <a:ext cx="4278841" cy="424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23528" y="980729"/>
            <a:ext cx="4104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Font typeface="Arial" pitchFamily="34" charset="0"/>
              <a:buChar char="•"/>
            </a:pPr>
            <a:r>
              <a:rPr lang="ru-RU" sz="2400" b="1" dirty="0" smtClean="0"/>
              <a:t>Семейные прогулки в летний период на прогулочном участке детского сада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 smtClean="0"/>
              <a:t> Воспитатель подбирает специальную литературу для информационных стендов, расположенных на территории парка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b="1" dirty="0" smtClean="0"/>
              <a:t>    Подходит для детских садов, у которых есть большой прогулочный участок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Лето-парк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1266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4386" y="260648"/>
            <a:ext cx="1327726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Модели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работы с детьми раннего возраста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824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aseline="30000" dirty="0" smtClean="0"/>
              <a:t>	</a:t>
            </a:r>
          </a:p>
          <a:p>
            <a:pPr marL="173038" indent="0" algn="just">
              <a:buNone/>
            </a:pPr>
            <a:r>
              <a:rPr lang="ru-RU" sz="3600" b="1" baseline="30000" dirty="0" smtClean="0"/>
              <a:t>	Две модели можно </a:t>
            </a:r>
            <a:r>
              <a:rPr lang="ru-RU" sz="3600" b="1" baseline="30000" dirty="0"/>
              <a:t>реализовать </a:t>
            </a:r>
            <a:r>
              <a:rPr lang="ru-RU" sz="3600" b="1" baseline="30000" dirty="0" smtClean="0"/>
              <a:t>за </a:t>
            </a:r>
            <a:r>
              <a:rPr lang="ru-RU" sz="3600" b="1" baseline="30000" dirty="0"/>
              <a:t>пределами </a:t>
            </a:r>
            <a:r>
              <a:rPr lang="ru-RU" sz="3600" b="1" baseline="30000" dirty="0" smtClean="0"/>
              <a:t>детского</a:t>
            </a:r>
            <a:r>
              <a:rPr lang="ru-RU" sz="3600" b="1" dirty="0" smtClean="0"/>
              <a:t> </a:t>
            </a:r>
            <a:r>
              <a:rPr lang="ru-RU" sz="3600" b="1" baseline="30000" dirty="0" smtClean="0"/>
              <a:t>сада и пять – </a:t>
            </a:r>
            <a:r>
              <a:rPr lang="ru-RU" sz="3600" b="1" baseline="30000" dirty="0"/>
              <a:t>на его </a:t>
            </a:r>
            <a:r>
              <a:rPr lang="ru-RU" sz="3600" b="1" baseline="30000" dirty="0" smtClean="0"/>
              <a:t>территории</a:t>
            </a:r>
          </a:p>
          <a:p>
            <a:pPr>
              <a:buNone/>
            </a:pPr>
            <a:r>
              <a:rPr lang="ru-RU" baseline="30000" dirty="0" smtClean="0"/>
              <a:t> </a:t>
            </a:r>
          </a:p>
          <a:p>
            <a:pPr>
              <a:buNone/>
            </a:pPr>
            <a:endParaRPr lang="ru-RU" baseline="30000" dirty="0" smtClean="0"/>
          </a:p>
          <a:p>
            <a:pPr algn="just"/>
            <a:endParaRPr lang="ru-RU" sz="2000" b="1" dirty="0" smtClean="0"/>
          </a:p>
          <a:p>
            <a:pPr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780928"/>
            <a:ext cx="8064896" cy="14401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За переделами детского сада </a:t>
            </a:r>
            <a:r>
              <a:rPr lang="ru-RU" sz="2400" b="1" dirty="0" smtClean="0"/>
              <a:t>–</a:t>
            </a:r>
          </a:p>
          <a:p>
            <a:pPr algn="just"/>
            <a:r>
              <a:rPr lang="ru-RU" sz="2400" b="1" dirty="0" smtClean="0"/>
              <a:t>опосредованное дошкольное образование детей через родителей</a:t>
            </a:r>
            <a:endParaRPr lang="ru-RU" sz="2400" b="1" baseline="30000" dirty="0" smtClean="0"/>
          </a:p>
          <a:p>
            <a:pPr algn="just"/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437112"/>
            <a:ext cx="8064896" cy="15121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На территории детского сада </a:t>
            </a:r>
            <a:r>
              <a:rPr lang="ru-RU" sz="2400" b="1" dirty="0" smtClean="0"/>
              <a:t>–</a:t>
            </a:r>
          </a:p>
          <a:p>
            <a:pPr algn="just"/>
            <a:r>
              <a:rPr lang="ru-RU" sz="2400" b="1" dirty="0"/>
              <a:t>дошкольное образование детей в совместной деятельности </a:t>
            </a:r>
            <a:r>
              <a:rPr lang="ru-RU" sz="2400" b="1" dirty="0" smtClean="0"/>
              <a:t>с родителями</a:t>
            </a:r>
            <a:endParaRPr lang="ru-RU" sz="2400" b="1" baseline="30000" dirty="0" smtClean="0"/>
          </a:p>
          <a:p>
            <a:pPr algn="just"/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2050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16633"/>
            <a:ext cx="1408877" cy="458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Консультационный интернет-портал для родителей</a:t>
            </a:r>
          </a:p>
          <a:p>
            <a:endParaRPr lang="ru-RU" b="1" dirty="0" smtClean="0"/>
          </a:p>
          <a:p>
            <a:r>
              <a:rPr lang="ru-RU" b="1" dirty="0" smtClean="0"/>
              <a:t>Родительский университет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24744"/>
            <a:ext cx="777686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За пределами детского сада</a:t>
            </a:r>
            <a:endParaRPr lang="ru-RU" sz="3200" b="1" dirty="0"/>
          </a:p>
        </p:txBody>
      </p:sp>
      <p:pic>
        <p:nvPicPr>
          <p:cNvPr id="3074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188641"/>
            <a:ext cx="1450641" cy="4720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211144" cy="7780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   </a:t>
            </a:r>
            <a:r>
              <a:rPr lang="ru-RU" b="1" dirty="0" smtClean="0">
                <a:solidFill>
                  <a:srgbClr val="C00000"/>
                </a:solidFill>
              </a:rPr>
              <a:t>Консультационный интернет-портал для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781127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5500" b="1" dirty="0" smtClean="0"/>
              <a:t>Единый интернет-ресурс, на котором размещены тематические вкладки для родителей </a:t>
            </a:r>
          </a:p>
          <a:p>
            <a:pPr algn="just"/>
            <a:endParaRPr lang="ru-RU" sz="5500" b="1" dirty="0" smtClean="0"/>
          </a:p>
          <a:p>
            <a:pPr algn="just"/>
            <a:r>
              <a:rPr lang="ru-RU" sz="5500" b="1" dirty="0" smtClean="0"/>
              <a:t>Есть специалист-консультант, которому родитель на портале может задать вопрос</a:t>
            </a:r>
          </a:p>
          <a:p>
            <a:pPr algn="just"/>
            <a:endParaRPr lang="ru-RU" sz="5500" b="1" dirty="0" smtClean="0"/>
          </a:p>
          <a:p>
            <a:pPr algn="just"/>
            <a:r>
              <a:rPr lang="ru-RU" sz="5500" b="1" dirty="0" smtClean="0"/>
              <a:t>Организован родительский чат</a:t>
            </a:r>
          </a:p>
          <a:p>
            <a:pPr algn="just"/>
            <a:endParaRPr lang="ru-RU" sz="5500" b="1" dirty="0" smtClean="0"/>
          </a:p>
          <a:p>
            <a:pPr algn="just"/>
            <a:r>
              <a:rPr lang="ru-RU" sz="5500" b="1" dirty="0" smtClean="0"/>
              <a:t>Подходит всем детским садам</a:t>
            </a:r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1029" name="Picture 5" descr="C:\Users\OBorodina\Desktop\777\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844824"/>
            <a:ext cx="3970259" cy="4176464"/>
          </a:xfrm>
          <a:prstGeom prst="rect">
            <a:avLst/>
          </a:prstGeom>
          <a:noFill/>
        </p:spPr>
      </p:pic>
      <p:pic>
        <p:nvPicPr>
          <p:cNvPr id="4098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88640"/>
            <a:ext cx="1431777" cy="4659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931224" cy="99412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</a:rPr>
              <a:t>     </a:t>
            </a:r>
            <a:r>
              <a:rPr lang="ru-RU" sz="4000" b="1" dirty="0" smtClean="0">
                <a:solidFill>
                  <a:srgbClr val="C00000"/>
                </a:solidFill>
              </a:rPr>
              <a:t>Родительский университет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3898776" cy="471338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800" b="1" dirty="0" smtClean="0"/>
              <a:t>Электронный ресурс с программой обучения для родителей. Состоит из модулей по 2-3 урока. Каждый из них включает </a:t>
            </a:r>
            <a:r>
              <a:rPr lang="ru-RU" sz="2800" b="1" dirty="0" err="1" smtClean="0"/>
              <a:t>видеолекцию</a:t>
            </a:r>
            <a:r>
              <a:rPr lang="ru-RU" sz="2800" b="1" dirty="0" smtClean="0"/>
              <a:t>, текст и упражнения</a:t>
            </a:r>
          </a:p>
          <a:p>
            <a:pPr algn="just"/>
            <a:endParaRPr lang="ru-RU" sz="2800" b="1" dirty="0" smtClean="0"/>
          </a:p>
          <a:p>
            <a:pPr algn="just"/>
            <a:r>
              <a:rPr lang="ru-RU" sz="2800" b="1" dirty="0" smtClean="0"/>
              <a:t>Воспитатель готовит </a:t>
            </a:r>
            <a:r>
              <a:rPr lang="ru-RU" sz="2800" b="1" dirty="0" err="1" smtClean="0"/>
              <a:t>видеолекцию</a:t>
            </a:r>
            <a:r>
              <a:rPr lang="ru-RU" sz="2800" b="1" dirty="0"/>
              <a:t> </a:t>
            </a:r>
            <a:r>
              <a:rPr lang="ru-RU" sz="2800" b="1" dirty="0" smtClean="0"/>
              <a:t>и контролирует результат</a:t>
            </a:r>
          </a:p>
          <a:p>
            <a:pPr algn="just"/>
            <a:endParaRPr lang="ru-RU" sz="2800" b="1" dirty="0" smtClean="0"/>
          </a:p>
          <a:p>
            <a:pPr algn="just"/>
            <a:r>
              <a:rPr lang="ru-RU" sz="2800" b="1" dirty="0" smtClean="0"/>
              <a:t>Подходит всем детским садам</a:t>
            </a:r>
          </a:p>
          <a:p>
            <a:endParaRPr lang="ru-RU" dirty="0"/>
          </a:p>
        </p:txBody>
      </p:sp>
      <p:pic>
        <p:nvPicPr>
          <p:cNvPr id="2050" name="Picture 2" descr="C:\Users\OBorodina\Desktop\777\u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84784"/>
            <a:ext cx="4236544" cy="4104456"/>
          </a:xfrm>
          <a:prstGeom prst="rect">
            <a:avLst/>
          </a:prstGeom>
          <a:noFill/>
        </p:spPr>
      </p:pic>
      <p:pic>
        <p:nvPicPr>
          <p:cNvPr id="5122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60648"/>
            <a:ext cx="1334730" cy="434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76872"/>
            <a:ext cx="8147248" cy="4209331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Семейный клуб</a:t>
            </a:r>
          </a:p>
          <a:p>
            <a:r>
              <a:rPr lang="ru-RU" sz="2800" b="1" dirty="0" smtClean="0"/>
              <a:t>Центр игровой поддержки «Первые шаги»</a:t>
            </a:r>
          </a:p>
          <a:p>
            <a:r>
              <a:rPr lang="ru-RU" sz="2800" b="1" dirty="0" smtClean="0"/>
              <a:t>Группа «Вместе с мамой»</a:t>
            </a:r>
          </a:p>
          <a:p>
            <a:r>
              <a:rPr lang="ru-RU" sz="2800" b="1" dirty="0" smtClean="0"/>
              <a:t>Летний (зимний) детско-родительский лагерь</a:t>
            </a:r>
          </a:p>
          <a:p>
            <a:r>
              <a:rPr lang="ru-RU" sz="2800" b="1" dirty="0" smtClean="0"/>
              <a:t>Лето-парк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196752"/>
            <a:ext cx="7776864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На территории детского сада</a:t>
            </a:r>
            <a:endParaRPr lang="ru-RU" sz="3200" b="1" dirty="0"/>
          </a:p>
        </p:txBody>
      </p:sp>
      <p:pic>
        <p:nvPicPr>
          <p:cNvPr id="6146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32656"/>
            <a:ext cx="1327726" cy="432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2"/>
            <a:ext cx="490489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Семейный клуб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124744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buFont typeface="Arial" pitchFamily="34" charset="0"/>
              <a:buChar char="•"/>
            </a:pPr>
            <a:endParaRPr lang="ru-RU" sz="2400" b="1" dirty="0" smtClean="0"/>
          </a:p>
          <a:p>
            <a:pPr indent="358775" algn="just">
              <a:buFont typeface="Arial" pitchFamily="34" charset="0"/>
              <a:buChar char="•"/>
            </a:pPr>
            <a:r>
              <a:rPr lang="ru-RU" sz="2400" b="1" dirty="0" smtClean="0"/>
              <a:t>С помощью клуба родители, педагоги и специалисты обмениваются мнениями</a:t>
            </a:r>
          </a:p>
          <a:p>
            <a:pPr indent="358775" algn="just">
              <a:buFont typeface="Arial" pitchFamily="34" charset="0"/>
              <a:buChar char="•"/>
            </a:pPr>
            <a:endParaRPr lang="ru-RU" sz="2400" b="1" dirty="0" smtClean="0"/>
          </a:p>
          <a:p>
            <a:pPr marL="4572000" indent="266700" algn="just">
              <a:buFont typeface="Arial" pitchFamily="34" charset="0"/>
              <a:buChar char="•"/>
            </a:pPr>
            <a:r>
              <a:rPr lang="ru-RU" sz="2400" b="1" dirty="0" smtClean="0"/>
              <a:t>Педагог-воспитатель организовывает встречи клуба</a:t>
            </a:r>
          </a:p>
          <a:p>
            <a:pPr marL="4572000" indent="266700" algn="just">
              <a:buFont typeface="Arial" pitchFamily="34" charset="0"/>
              <a:buChar char="•"/>
            </a:pPr>
            <a:r>
              <a:rPr lang="ru-RU" sz="2400" b="1" dirty="0" smtClean="0"/>
              <a:t>Подходит для детских садов, у которых есть свободное помещение</a:t>
            </a:r>
            <a:endParaRPr lang="ru-RU" sz="2400" b="1" dirty="0"/>
          </a:p>
        </p:txBody>
      </p:sp>
      <p:pic>
        <p:nvPicPr>
          <p:cNvPr id="7170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260648"/>
            <a:ext cx="1370244" cy="445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933056"/>
            <a:ext cx="4777935" cy="24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Центр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игровой поддержки «Первые шаги»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556792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buFont typeface="Arial" pitchFamily="34" charset="0"/>
              <a:buChar char="•"/>
            </a:pPr>
            <a:r>
              <a:rPr lang="ru-RU" sz="2400" b="1" dirty="0" smtClean="0"/>
              <a:t>  Центр помогает родителям научиться играть с ребенком </a:t>
            </a:r>
          </a:p>
          <a:p>
            <a:pPr indent="358775" algn="just"/>
            <a:endParaRPr lang="ru-RU" sz="2400" b="1" dirty="0" smtClean="0"/>
          </a:p>
          <a:p>
            <a:pPr indent="358775" algn="just">
              <a:buFont typeface="Arial" pitchFamily="34" charset="0"/>
              <a:buChar char="•"/>
            </a:pPr>
            <a:r>
              <a:rPr lang="ru-RU" sz="2400" b="1" dirty="0" smtClean="0"/>
              <a:t>  Воспитатель формирует программу и контролирует ее выполнение</a:t>
            </a:r>
          </a:p>
          <a:p>
            <a:pPr indent="358775" algn="just"/>
            <a:endParaRPr lang="ru-RU" sz="2400" b="1" dirty="0" smtClean="0"/>
          </a:p>
          <a:p>
            <a:pPr algn="just">
              <a:buFont typeface="Arial" pitchFamily="34" charset="0"/>
              <a:buChar char="•"/>
            </a:pPr>
            <a:r>
              <a:rPr lang="ru-RU" sz="2400" b="1" dirty="0" smtClean="0"/>
              <a:t>  Подходит детским </a:t>
            </a:r>
          </a:p>
          <a:p>
            <a:pPr algn="just"/>
            <a:r>
              <a:rPr lang="ru-RU" sz="2400" b="1" dirty="0" smtClean="0"/>
              <a:t>садам, у которых есть </a:t>
            </a:r>
          </a:p>
          <a:p>
            <a:pPr algn="just"/>
            <a:r>
              <a:rPr lang="ru-RU" sz="2400" b="1" dirty="0" smtClean="0"/>
              <a:t>воспитатель-консультант </a:t>
            </a:r>
          </a:p>
          <a:p>
            <a:pPr algn="just"/>
            <a:r>
              <a:rPr lang="ru-RU" sz="2400" b="1" dirty="0" smtClean="0"/>
              <a:t>по играм</a:t>
            </a:r>
            <a:endParaRPr lang="ru-RU" sz="2400" dirty="0"/>
          </a:p>
        </p:txBody>
      </p:sp>
      <p:pic>
        <p:nvPicPr>
          <p:cNvPr id="8194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88640"/>
            <a:ext cx="1386858" cy="4512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060848"/>
            <a:ext cx="3744416" cy="384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</a:rPr>
              <a:t>   Группа «Вместе с мамой»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84784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buFont typeface="Arial" pitchFamily="34" charset="0"/>
              <a:buChar char="•"/>
            </a:pPr>
            <a:r>
              <a:rPr lang="ru-RU" sz="2400" b="1" dirty="0" smtClean="0"/>
              <a:t> Занятия для детей с 6 месяцев до 3-х лет, которые проходят с мамой </a:t>
            </a:r>
          </a:p>
          <a:p>
            <a:pPr indent="266700" algn="just"/>
            <a:endParaRPr lang="ru-RU" sz="2400" b="1" dirty="0" smtClean="0"/>
          </a:p>
          <a:p>
            <a:pPr indent="266700" algn="just">
              <a:buFont typeface="Arial" pitchFamily="34" charset="0"/>
              <a:buChar char="•"/>
            </a:pPr>
            <a:r>
              <a:rPr lang="ru-RU" sz="2400" b="1" dirty="0" smtClean="0"/>
              <a:t> Воспитатель организует </a:t>
            </a:r>
          </a:p>
          <a:p>
            <a:pPr indent="266700"/>
            <a:r>
              <a:rPr lang="ru-RU" sz="2400" b="1" dirty="0" smtClean="0"/>
              <a:t>работу группы</a:t>
            </a:r>
          </a:p>
          <a:p>
            <a:pPr indent="266700" defTabSz="231775">
              <a:tabLst>
                <a:tab pos="3946525" algn="l"/>
                <a:tab pos="7442200" algn="l"/>
              </a:tabLst>
            </a:pPr>
            <a:endParaRPr lang="ru-RU" sz="2400" b="1" dirty="0" smtClean="0"/>
          </a:p>
          <a:p>
            <a:pPr indent="266700" defTabSz="231775">
              <a:buFont typeface="Arial" pitchFamily="34" charset="0"/>
              <a:buChar char="•"/>
              <a:tabLst>
                <a:tab pos="3946525" algn="l"/>
                <a:tab pos="7442200" algn="l"/>
              </a:tabLst>
            </a:pPr>
            <a:r>
              <a:rPr lang="ru-RU" sz="2400" b="1" dirty="0" smtClean="0"/>
              <a:t>Подходит для детских садов, </a:t>
            </a:r>
          </a:p>
          <a:p>
            <a:pPr defTabSz="231775">
              <a:tabLst>
                <a:tab pos="3946525" algn="l"/>
                <a:tab pos="7442200" algn="l"/>
              </a:tabLst>
            </a:pPr>
            <a:r>
              <a:rPr lang="ru-RU" sz="2400" b="1" dirty="0" smtClean="0"/>
              <a:t>в которых есть  оборудованная</a:t>
            </a:r>
          </a:p>
          <a:p>
            <a:pPr defTabSz="231775">
              <a:tabLst>
                <a:tab pos="3946525" algn="l"/>
                <a:tab pos="7442200" algn="l"/>
              </a:tabLst>
            </a:pPr>
            <a:r>
              <a:rPr lang="ru-RU" sz="2400" b="1" dirty="0" smtClean="0"/>
              <a:t>многофункциональная </a:t>
            </a:r>
          </a:p>
          <a:p>
            <a:pPr defTabSz="231775">
              <a:tabLst>
                <a:tab pos="3946525" algn="l"/>
                <a:tab pos="7442200" algn="l"/>
              </a:tabLst>
            </a:pPr>
            <a:r>
              <a:rPr lang="ru-RU" sz="2400" b="1" dirty="0" smtClean="0"/>
              <a:t>комната с откидными </a:t>
            </a:r>
          </a:p>
          <a:p>
            <a:pPr defTabSz="231775">
              <a:tabLst>
                <a:tab pos="3946525" algn="l"/>
                <a:tab pos="7442200" algn="l"/>
              </a:tabLst>
            </a:pPr>
            <a:r>
              <a:rPr lang="ru-RU" sz="2400" b="1" dirty="0" err="1" smtClean="0"/>
              <a:t>пеленальными</a:t>
            </a:r>
            <a:r>
              <a:rPr lang="ru-RU" sz="2400" b="1" dirty="0" smtClean="0"/>
              <a:t> столами</a:t>
            </a:r>
            <a:endParaRPr lang="ru-RU" sz="2400" b="1" dirty="0"/>
          </a:p>
        </p:txBody>
      </p:sp>
      <p:pic>
        <p:nvPicPr>
          <p:cNvPr id="9218" name="Picture 2" descr="C:\Users\OBorodina\Desktop\777\SRDU_CMY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188640"/>
            <a:ext cx="1383709" cy="450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298</Words>
  <Application>Microsoft Office PowerPoint</Application>
  <PresentationFormat>Экран (4:3)</PresentationFormat>
  <Paragraphs>79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ПЕДСОВЕТ: МОДЕЛИ РАБОТЫ С ДЕТЬМИ РАННЕГО ВОЗРАСТА</vt:lpstr>
      <vt:lpstr>Модели работы с детьми раннего возраста </vt:lpstr>
      <vt:lpstr>  </vt:lpstr>
      <vt:lpstr>   Консультационный интернет-портал для родителей</vt:lpstr>
      <vt:lpstr>     Родительский университет</vt:lpstr>
      <vt:lpstr>Презентация PowerPoint</vt:lpstr>
      <vt:lpstr>Семейный клуб</vt:lpstr>
      <vt:lpstr>Центр  игровой поддержки «Первые шаги»</vt:lpstr>
      <vt:lpstr>   Группа «Вместе с мамой»</vt:lpstr>
      <vt:lpstr> Летний (зимний)  детско-родительский лагерь </vt:lpstr>
      <vt:lpstr> Лето-парк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pakieva</dc:creator>
  <cp:lastModifiedBy>user</cp:lastModifiedBy>
  <cp:revision>133</cp:revision>
  <dcterms:created xsi:type="dcterms:W3CDTF">2019-08-30T07:16:33Z</dcterms:created>
  <dcterms:modified xsi:type="dcterms:W3CDTF">2019-10-29T07:46:51Z</dcterms:modified>
</cp:coreProperties>
</file>